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/>
    <p:restoredTop sz="94654"/>
  </p:normalViewPr>
  <p:slideViewPr>
    <p:cSldViewPr snapToGrid="0" snapToObjects="1">
      <p:cViewPr varScale="1">
        <p:scale>
          <a:sx n="197" d="100"/>
          <a:sy n="197" d="100"/>
        </p:scale>
        <p:origin x="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64E6-AF18-8543-B0E8-9146AE8129CB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A8C2-A1A9-E546-869B-0ED5D200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2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64E6-AF18-8543-B0E8-9146AE8129CB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A8C2-A1A9-E546-869B-0ED5D200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3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64E6-AF18-8543-B0E8-9146AE8129CB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A8C2-A1A9-E546-869B-0ED5D200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4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64E6-AF18-8543-B0E8-9146AE8129CB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A8C2-A1A9-E546-869B-0ED5D200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3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64E6-AF18-8543-B0E8-9146AE8129CB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A8C2-A1A9-E546-869B-0ED5D200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5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64E6-AF18-8543-B0E8-9146AE8129CB}" type="datetimeFigureOut">
              <a:rPr lang="en-US" smtClean="0"/>
              <a:t>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A8C2-A1A9-E546-869B-0ED5D200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8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64E6-AF18-8543-B0E8-9146AE8129CB}" type="datetimeFigureOut">
              <a:rPr lang="en-US" smtClean="0"/>
              <a:t>2/18/19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A8C2-A1A9-E546-869B-0ED5D200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64E6-AF18-8543-B0E8-9146AE8129CB}" type="datetimeFigureOut">
              <a:rPr lang="en-US" smtClean="0"/>
              <a:t>2/18/19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A8C2-A1A9-E546-869B-0ED5D200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1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64E6-AF18-8543-B0E8-9146AE8129CB}" type="datetimeFigureOut">
              <a:rPr lang="en-US" smtClean="0"/>
              <a:t>2/18/19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A8C2-A1A9-E546-869B-0ED5D200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8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64E6-AF18-8543-B0E8-9146AE8129CB}" type="datetimeFigureOut">
              <a:rPr lang="en-US" smtClean="0"/>
              <a:t>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A8C2-A1A9-E546-869B-0ED5D200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5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64E6-AF18-8543-B0E8-9146AE8129CB}" type="datetimeFigureOut">
              <a:rPr lang="en-US" smtClean="0"/>
              <a:t>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A8C2-A1A9-E546-869B-0ED5D200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64E6-AF18-8543-B0E8-9146AE8129CB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2A8C2-A1A9-E546-869B-0ED5D200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1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95AF6D-2FC4-5946-B5AF-94BE0DD2E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791" y="104718"/>
            <a:ext cx="877843" cy="77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88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BEC873-AAB5-0A46-9FD3-EA59304D9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871" y="143628"/>
            <a:ext cx="877843" cy="77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9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1F49BC-9189-9C44-9E31-7929DBDF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871" y="143628"/>
            <a:ext cx="877843" cy="77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6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37ED59-7258-0A43-990A-133A0DF4F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871" y="156599"/>
            <a:ext cx="877843" cy="77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10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2019-02-18T18:32:32Z</dcterms:created>
  <dcterms:modified xsi:type="dcterms:W3CDTF">2019-02-18T23:57:17Z</dcterms:modified>
</cp:coreProperties>
</file>