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5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12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1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5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64E6-AF18-8543-B0E8-9146AE8129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56ECB-8443-4DF0-BC6E-1582809E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89DA9E-BD4D-49BB-9D23-B91C75E1CCAF}"/>
              </a:ext>
            </a:extLst>
          </p:cNvPr>
          <p:cNvSpPr txBox="1"/>
          <p:nvPr/>
        </p:nvSpPr>
        <p:spPr>
          <a:xfrm>
            <a:off x="187568" y="291366"/>
            <a:ext cx="227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YOUR LOGO</a:t>
            </a:r>
          </a:p>
          <a:p>
            <a:pPr algn="ctr"/>
            <a:r>
              <a:rPr lang="en-US" sz="2400" b="1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55447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0D01A-F474-4D70-BBCD-C5AA733A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70EF5-2162-4162-AE62-BFF62FF8DF1F}"/>
              </a:ext>
            </a:extLst>
          </p:cNvPr>
          <p:cNvSpPr txBox="1"/>
          <p:nvPr/>
        </p:nvSpPr>
        <p:spPr>
          <a:xfrm>
            <a:off x="7619092" y="157430"/>
            <a:ext cx="147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YOUR</a:t>
            </a:r>
          </a:p>
          <a:p>
            <a:pPr algn="ctr"/>
            <a:r>
              <a:rPr lang="en-US" sz="2400" b="1" dirty="0"/>
              <a:t>LOGO</a:t>
            </a:r>
          </a:p>
          <a:p>
            <a:pPr algn="ctr"/>
            <a:r>
              <a:rPr lang="en-US" sz="2400" b="1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07026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DA11C-156F-4FB2-AB8A-CC639291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8F9424-CDE0-4A12-B8F5-1CA537262A79}"/>
              </a:ext>
            </a:extLst>
          </p:cNvPr>
          <p:cNvSpPr txBox="1"/>
          <p:nvPr/>
        </p:nvSpPr>
        <p:spPr>
          <a:xfrm>
            <a:off x="7619092" y="157430"/>
            <a:ext cx="147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YOUR</a:t>
            </a:r>
          </a:p>
          <a:p>
            <a:pPr algn="ctr"/>
            <a:r>
              <a:rPr lang="en-US" sz="2400" b="1" dirty="0"/>
              <a:t>LOGO</a:t>
            </a:r>
          </a:p>
          <a:p>
            <a:pPr algn="ctr"/>
            <a:r>
              <a:rPr lang="en-US" sz="2400" b="1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82010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615674-E1FC-41F4-BEFC-8FCFC67888A6}"/>
              </a:ext>
            </a:extLst>
          </p:cNvPr>
          <p:cNvSpPr txBox="1"/>
          <p:nvPr/>
        </p:nvSpPr>
        <p:spPr>
          <a:xfrm>
            <a:off x="6869723" y="196977"/>
            <a:ext cx="227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YOUR LOGO</a:t>
            </a:r>
          </a:p>
          <a:p>
            <a:pPr algn="ctr"/>
            <a:r>
              <a:rPr lang="en-US" sz="2400" b="1" dirty="0"/>
              <a:t>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A70BCC-1BA5-4F01-9490-9A3CA4C04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2D12F2-6384-4356-B6BA-3757F5BB10D6}"/>
              </a:ext>
            </a:extLst>
          </p:cNvPr>
          <p:cNvSpPr txBox="1"/>
          <p:nvPr/>
        </p:nvSpPr>
        <p:spPr>
          <a:xfrm>
            <a:off x="50220" y="157430"/>
            <a:ext cx="147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YOUR</a:t>
            </a:r>
          </a:p>
          <a:p>
            <a:pPr algn="ctr"/>
            <a:r>
              <a:rPr lang="en-US" sz="2400" b="1" dirty="0"/>
              <a:t>LOGO</a:t>
            </a:r>
          </a:p>
          <a:p>
            <a:pPr algn="ctr"/>
            <a:r>
              <a:rPr lang="en-US" sz="2400" b="1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74043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81CEFC-4292-4D8D-86B2-57FB5574861F}"/>
              </a:ext>
            </a:extLst>
          </p:cNvPr>
          <p:cNvSpPr txBox="1"/>
          <p:nvPr/>
        </p:nvSpPr>
        <p:spPr>
          <a:xfrm>
            <a:off x="7766576" y="181026"/>
            <a:ext cx="147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YOUR</a:t>
            </a:r>
          </a:p>
          <a:p>
            <a:pPr algn="ctr"/>
            <a:r>
              <a:rPr lang="en-US" sz="2400" b="1" dirty="0"/>
              <a:t>LOGO</a:t>
            </a:r>
          </a:p>
          <a:p>
            <a:pPr algn="ctr"/>
            <a:r>
              <a:rPr lang="en-US" sz="2400" b="1" dirty="0"/>
              <a:t>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A1037-A28D-480D-84FB-C5BAF2D07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0444D7-3FBC-4F66-BC75-8D3651A8D8B1}"/>
              </a:ext>
            </a:extLst>
          </p:cNvPr>
          <p:cNvSpPr txBox="1"/>
          <p:nvPr/>
        </p:nvSpPr>
        <p:spPr>
          <a:xfrm>
            <a:off x="50220" y="157430"/>
            <a:ext cx="147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YOUR</a:t>
            </a:r>
          </a:p>
          <a:p>
            <a:pPr algn="ctr"/>
            <a:r>
              <a:rPr lang="en-US" sz="2400" b="1" dirty="0"/>
              <a:t>LOGO</a:t>
            </a:r>
          </a:p>
          <a:p>
            <a:pPr algn="ctr"/>
            <a:r>
              <a:rPr lang="en-US" sz="2400" b="1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84375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21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Gina Barbosa</cp:lastModifiedBy>
  <cp:revision>9</cp:revision>
  <dcterms:created xsi:type="dcterms:W3CDTF">2019-02-18T18:32:32Z</dcterms:created>
  <dcterms:modified xsi:type="dcterms:W3CDTF">2020-02-11T19:32:13Z</dcterms:modified>
</cp:coreProperties>
</file>